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omic Sans MS" pitchFamily="66" charset="0"/>
      <p:regular r:id="rId21"/>
      <p:bold r:id="rId22"/>
      <p:italic r:id="rId23"/>
      <p:boldItalic r:id="rId24"/>
    </p:embeddedFont>
    <p:embeddedFont>
      <p:font typeface="Nunito" charset="0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26" d="100"/>
          <a:sy n="126" d="100"/>
        </p:scale>
        <p:origin x="-348" y="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6871682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0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4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2" cy="1044300"/>
            <a:chOff x="255200" y="592"/>
            <a:chExt cx="2250362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1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4" y="592"/>
            <a:ext cx="2250362" cy="1044300"/>
            <a:chOff x="905394" y="592"/>
            <a:chExt cx="2250362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7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4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7" y="5088"/>
            <a:ext cx="1851282" cy="752107"/>
            <a:chOff x="6917200" y="0"/>
            <a:chExt cx="2227776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1" y="4217851"/>
            <a:ext cx="2389067" cy="925737"/>
            <a:chOff x="6917200" y="0"/>
            <a:chExt cx="2227776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8" y="4055651"/>
            <a:ext cx="2795414" cy="1083307"/>
            <a:chOff x="6917200" y="0"/>
            <a:chExt cx="2227776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1" y="4119576"/>
            <a:ext cx="2520951" cy="1024165"/>
            <a:chOff x="6917200" y="0"/>
            <a:chExt cx="2227776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8" y="2"/>
            <a:ext cx="2795414" cy="1083307"/>
            <a:chOff x="6917200" y="0"/>
            <a:chExt cx="2227776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5594190" y="3961114"/>
            <a:ext cx="2910144" cy="1182339"/>
            <a:chOff x="6917200" y="0"/>
            <a:chExt cx="2227776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199148" y="2"/>
            <a:ext cx="2795414" cy="1083307"/>
            <a:chOff x="6917200" y="0"/>
            <a:chExt cx="2227776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888683" y="1746100"/>
            <a:ext cx="5377500" cy="1646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0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0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0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0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89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2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7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5" cy="617071"/>
            <a:chOff x="6917200" y="0"/>
            <a:chExt cx="2227776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2" y="1242"/>
            <a:ext cx="3257454" cy="1261513"/>
            <a:chOff x="6917200" y="0"/>
            <a:chExt cx="2227776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0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5"/>
            <a:ext cx="6366900" cy="2539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200"/>
            </a:lvl1pPr>
            <a:lvl2pPr lvl="1" algn="ctr">
              <a:spcBef>
                <a:spcPts val="0"/>
              </a:spcBef>
              <a:buSzPct val="100000"/>
              <a:defRPr sz="3200"/>
            </a:lvl2pPr>
            <a:lvl3pPr lvl="2" algn="ctr">
              <a:spcBef>
                <a:spcPts val="0"/>
              </a:spcBef>
              <a:buSzPct val="100000"/>
              <a:defRPr sz="3200"/>
            </a:lvl3pPr>
            <a:lvl4pPr lvl="3" algn="ctr">
              <a:spcBef>
                <a:spcPts val="0"/>
              </a:spcBef>
              <a:buSzPct val="100000"/>
              <a:defRPr sz="3200"/>
            </a:lvl4pPr>
            <a:lvl5pPr lvl="4" algn="ctr">
              <a:spcBef>
                <a:spcPts val="0"/>
              </a:spcBef>
              <a:buSzPct val="100000"/>
              <a:defRPr sz="3200"/>
            </a:lvl5pPr>
            <a:lvl6pPr lvl="5" algn="ctr">
              <a:spcBef>
                <a:spcPts val="0"/>
              </a:spcBef>
              <a:buSzPct val="100000"/>
              <a:defRPr sz="3200"/>
            </a:lvl6pPr>
            <a:lvl7pPr lvl="6" algn="ctr">
              <a:spcBef>
                <a:spcPts val="0"/>
              </a:spcBef>
              <a:buSzPct val="100000"/>
              <a:defRPr sz="3200"/>
            </a:lvl7pPr>
            <a:lvl8pPr lvl="7" algn="ctr">
              <a:spcBef>
                <a:spcPts val="0"/>
              </a:spcBef>
              <a:buSzPct val="100000"/>
              <a:defRPr sz="3200"/>
            </a:lvl8pPr>
            <a:lvl9pPr lvl="8" algn="ctr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0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0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3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docs.google.com/presentation/d/1vlfUDSScU_A0HlAgro5Y7yz_uemlxidJZTBqRC-KtWY/ed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734775" y="734775"/>
            <a:ext cx="4818300" cy="180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30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Единый день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sz="30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пожарной безопасности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sz="30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  г. Волосово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4071425" y="2577775"/>
            <a:ext cx="4553400" cy="131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6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ru" sz="1800">
                <a:solidFill>
                  <a:srgbClr val="660000"/>
                </a:solidFill>
              </a:rPr>
              <a:t>МОУ “Волосовская средняя общеобразовательная школа №1”</a:t>
            </a:r>
          </a:p>
          <a:p>
            <a:pPr lvl="0" algn="r">
              <a:spcBef>
                <a:spcPts val="0"/>
              </a:spcBef>
              <a:buNone/>
            </a:pPr>
            <a:r>
              <a:rPr lang="ru" sz="1800">
                <a:solidFill>
                  <a:srgbClr val="660000"/>
                </a:solidFill>
              </a:rPr>
              <a:t>3 класс</a:t>
            </a:r>
          </a:p>
          <a:p>
            <a:pPr lvl="0" algn="r">
              <a:spcBef>
                <a:spcPts val="0"/>
              </a:spcBef>
              <a:buNone/>
            </a:pPr>
            <a:r>
              <a:rPr lang="ru" sz="1800">
                <a:solidFill>
                  <a:srgbClr val="660000"/>
                </a:solidFill>
              </a:rPr>
              <a:t>Классный руководитель: Гоголева И. Н.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80925" y="2011600"/>
            <a:ext cx="2601600" cy="154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Практикум “Самостоятельное изготовление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0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(индивидуальное средство защиты дыхательных  путей)</a:t>
            </a: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ватно-марлевой повязки”</a:t>
            </a:r>
          </a:p>
        </p:txBody>
      </p:sp>
      <p:pic>
        <p:nvPicPr>
          <p:cNvPr id="203" name="Shape 203" descr="WP_20170913_10_38_12_Pr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1200" y="209762"/>
            <a:ext cx="2653574" cy="472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WP_20170913_10_40_17_Pr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375" y="209773"/>
            <a:ext cx="2653574" cy="472396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80925" y="2011600"/>
            <a:ext cx="2601600" cy="154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Практикум “Самостоятельное изготовление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0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(индивидуальное средство защиты дыхательных  путей)</a:t>
            </a: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ватно-марлевой повязки”</a:t>
            </a:r>
          </a:p>
        </p:txBody>
      </p:sp>
      <p:pic>
        <p:nvPicPr>
          <p:cNvPr id="212" name="Shape 212" descr="WP_20170913_10_45_37_Pr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4700" y="211625"/>
            <a:ext cx="6056674" cy="34022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180925" y="1915225"/>
            <a:ext cx="3673800" cy="22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Экскурсия в пожарную часть 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Волосово, теоретическое занятие проводит инструктор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119 ПЧ ОГПС </a:t>
            </a:r>
            <a:r>
              <a:rPr lang="ru" sz="1800" b="1" dirty="0" smtClean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Волосовского </a:t>
            </a: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 Горностаева Юлия Николаевна</a:t>
            </a:r>
          </a:p>
        </p:txBody>
      </p:sp>
      <p:pic>
        <p:nvPicPr>
          <p:cNvPr id="220" name="Shape 220" descr="Единый день  Безопасности ВСОШ №1 13.09.2017 008.jpg"/>
          <p:cNvPicPr preferRelativeResize="0"/>
          <p:nvPr/>
        </p:nvPicPr>
        <p:blipFill rotWithShape="1">
          <a:blip r:embed="rId3">
            <a:alphaModFix/>
          </a:blip>
          <a:srcRect l="19361"/>
          <a:stretch/>
        </p:blipFill>
        <p:spPr>
          <a:xfrm>
            <a:off x="3985150" y="224675"/>
            <a:ext cx="5042571" cy="468994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pic>
        <p:nvPicPr>
          <p:cNvPr id="227" name="Shape 227" descr="Единый день  Безопасности ВСОШ №1 13.09.2017 015.jpg"/>
          <p:cNvPicPr preferRelativeResize="0"/>
          <p:nvPr/>
        </p:nvPicPr>
        <p:blipFill rotWithShape="1">
          <a:blip r:embed="rId3">
            <a:alphaModFix/>
          </a:blip>
          <a:srcRect l="33590" t="22126" b="22182"/>
          <a:stretch/>
        </p:blipFill>
        <p:spPr>
          <a:xfrm>
            <a:off x="4300424" y="303050"/>
            <a:ext cx="3425204" cy="215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Единый день  Безопасности ВСОШ №1 13.09.2017 018.jpg"/>
          <p:cNvPicPr preferRelativeResize="0"/>
          <p:nvPr/>
        </p:nvPicPr>
        <p:blipFill rotWithShape="1">
          <a:blip r:embed="rId4">
            <a:alphaModFix/>
          </a:blip>
          <a:srcRect l="19024" r="36063"/>
          <a:stretch/>
        </p:blipFill>
        <p:spPr>
          <a:xfrm rot="-5400000">
            <a:off x="5119522" y="1638224"/>
            <a:ext cx="2445280" cy="40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80925" y="1915225"/>
            <a:ext cx="3673800" cy="22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Экскурсия в пожарную часть 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Волосово, теоретическое занятие проводит инструктор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119 ПЧ ОГПС </a:t>
            </a:r>
            <a:r>
              <a:rPr lang="ru" sz="1800" b="1" dirty="0" smtClean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Волосовского </a:t>
            </a: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 Горностаева Юлия Николаевна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180925" y="1915225"/>
            <a:ext cx="4745700" cy="22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Экскурсия в пожарную часть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Волосово,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практическое занятие проводит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начальник караула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Штрахунов Дмиртий Викторович </a:t>
            </a:r>
          </a:p>
        </p:txBody>
      </p:sp>
      <p:pic>
        <p:nvPicPr>
          <p:cNvPr id="237" name="Shape 237" descr="Единый день  Безопасности ВСОШ №1 13.09.2017 0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772228" y="764874"/>
            <a:ext cx="4717621" cy="361372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pic>
        <p:nvPicPr>
          <p:cNvPr id="244" name="Shape 244" descr="Единый день  Безопасности ВСОШ №1 13.09.2017 0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804485" y="785309"/>
            <a:ext cx="4735679" cy="355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180925" y="1915225"/>
            <a:ext cx="4745700" cy="22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Экскурсия в пожарную часть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Волосово,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практическое занятие проводит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начальник караула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Штрахунов Дмиртий Викторович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120700" y="1915225"/>
            <a:ext cx="3480900" cy="22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Экскурсия в пожарную часть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Волосово, практическое занятие проводит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начальник караула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Штрахунов Дмиртий Викторович </a:t>
            </a:r>
          </a:p>
        </p:txBody>
      </p:sp>
      <p:pic>
        <p:nvPicPr>
          <p:cNvPr id="253" name="Shape 253" descr="Единый день  Безопасности ВСОШ №1 13.09.2017 02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601" y="220775"/>
            <a:ext cx="5305671" cy="397924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120700" y="1915225"/>
            <a:ext cx="3480900" cy="22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Экскурсия в пожарную часть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Волосово</a:t>
            </a:r>
          </a:p>
        </p:txBody>
      </p:sp>
      <p:pic>
        <p:nvPicPr>
          <p:cNvPr id="261" name="Shape 261" descr="Единый день  Безопасности ВСОШ №1 13.09.2017 03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599" y="211600"/>
            <a:ext cx="5317894" cy="398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250" y="208700"/>
            <a:ext cx="6923499" cy="472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 dirty="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 dirty="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525" y="832938"/>
            <a:ext cx="6191049" cy="347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49825" y="1903200"/>
            <a:ext cx="2672400" cy="157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b="1">
                <a:solidFill>
                  <a:srgbClr val="660000"/>
                </a:solidFill>
              </a:rPr>
              <a:t>Начальник отделения ОНДиПР Волосовского района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b="1">
                <a:solidFill>
                  <a:srgbClr val="660000"/>
                </a:solidFill>
              </a:rPr>
              <a:t>Яковлева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b="1">
                <a:solidFill>
                  <a:srgbClr val="660000"/>
                </a:solidFill>
              </a:rPr>
              <a:t>Ирина Сергеевна поздравляет ребят с началом учебного года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49825" y="1903200"/>
            <a:ext cx="2732700" cy="125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b="1" dirty="0">
                <a:solidFill>
                  <a:srgbClr val="660000"/>
                </a:solidFill>
              </a:rPr>
              <a:t>Начальник отделения ОНДиПР Волосовского района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b="1" dirty="0">
                <a:solidFill>
                  <a:srgbClr val="660000"/>
                </a:solidFill>
              </a:rPr>
              <a:t>Яковлева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b="1" dirty="0">
                <a:solidFill>
                  <a:srgbClr val="660000"/>
                </a:solidFill>
              </a:rPr>
              <a:t>Ирина Сергеевна поздравляет ребят с началом учебного года</a:t>
            </a: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l="1617" r="29544" b="10007"/>
          <a:stretch/>
        </p:blipFill>
        <p:spPr>
          <a:xfrm rot="-5400000">
            <a:off x="5310325" y="1040962"/>
            <a:ext cx="4169449" cy="30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 r="31464"/>
          <a:stretch/>
        </p:blipFill>
        <p:spPr>
          <a:xfrm rot="-5400000">
            <a:off x="2508362" y="1146479"/>
            <a:ext cx="3630073" cy="297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 descr="SAM_04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425" y="208700"/>
            <a:ext cx="6301470" cy="47261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49825" y="2059800"/>
            <a:ext cx="2601600" cy="87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ru" b="1">
                <a:solidFill>
                  <a:srgbClr val="660000"/>
                </a:solidFill>
              </a:rPr>
              <a:t>Классный руководитель: Гоголева Ирина Николаевна</a:t>
            </a:r>
          </a:p>
        </p:txBody>
      </p:sp>
      <p:pic>
        <p:nvPicPr>
          <p:cNvPr id="154" name="Shape 15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13190" r="12537"/>
          <a:stretch/>
        </p:blipFill>
        <p:spPr>
          <a:xfrm>
            <a:off x="769886" y="3023499"/>
            <a:ext cx="1161479" cy="8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469075" y="3794375"/>
            <a:ext cx="17631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8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Ссылка на презентацию к занятию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pic>
        <p:nvPicPr>
          <p:cNvPr id="162" name="Shape 162" descr="SAM_04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025" y="180675"/>
            <a:ext cx="6285400" cy="475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180925" y="2192300"/>
            <a:ext cx="2397000" cy="95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Рахманин Андрей Сергеевич,</a:t>
            </a:r>
          </a:p>
          <a:p>
            <a:pPr lvl="0" algn="r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дознаватель ОНДиПР Волосовского района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80925" y="2168200"/>
            <a:ext cx="2601600" cy="154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Обучающиеся 3 класса МОУ “Волосовская СОШ №1”</a:t>
            </a:r>
          </a:p>
        </p:txBody>
      </p:sp>
      <p:pic>
        <p:nvPicPr>
          <p:cNvPr id="171" name="Shape 171" descr="SAM_04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525" y="204775"/>
            <a:ext cx="6179450" cy="469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180925" y="2011600"/>
            <a:ext cx="2601600" cy="154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Практикум “Самостоятельное изготовление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0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(индивидуальное средство защиты дыхательных  путей)</a:t>
            </a:r>
            <a:r>
              <a:rPr lang="ru" sz="18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ватно-марлевой повязки”</a:t>
            </a:r>
          </a:p>
        </p:txBody>
      </p:sp>
      <p:pic>
        <p:nvPicPr>
          <p:cNvPr id="179" name="Shape 179" descr="WP_20170913_10_31_05_Pr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525" y="152400"/>
            <a:ext cx="6209077" cy="348780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180925" y="2011600"/>
            <a:ext cx="2601600" cy="154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Практикум “Самостоятельное изготовление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0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(индивидуальное средство защиты дыхательных  путей)</a:t>
            </a: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ватно-марлевой повязки”</a:t>
            </a:r>
          </a:p>
        </p:txBody>
      </p:sp>
      <p:pic>
        <p:nvPicPr>
          <p:cNvPr id="187" name="Shape 187" descr="WP_20170913_10_31_05_Pr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525" y="152400"/>
            <a:ext cx="6209077" cy="348780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/>
        </p:nvSpPr>
        <p:spPr>
          <a:xfrm>
            <a:off x="1794925" y="4645850"/>
            <a:ext cx="987600" cy="34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900" b="1"/>
              <a:t>13.09.2017 г.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180925" y="2011600"/>
            <a:ext cx="2601600" cy="154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Практикум “Самостоятельное изготовление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0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(индивидуальное средство защиты дыхательных  путей)</a:t>
            </a:r>
            <a:r>
              <a:rPr lang="ru" sz="18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ватно-марлевой повязки”</a:t>
            </a:r>
          </a:p>
        </p:txBody>
      </p:sp>
      <p:pic>
        <p:nvPicPr>
          <p:cNvPr id="195" name="Shape 195" descr="WP_20170913_10_35_22_Pr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750" y="236725"/>
            <a:ext cx="6056674" cy="3402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180925" y="939550"/>
            <a:ext cx="2601600" cy="10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Классный час, посвящённый пожарной безопасности школьников</a:t>
            </a:r>
            <a:r>
              <a:rPr lang="ru" sz="18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409</Words>
  <Application>Microsoft Office PowerPoint</Application>
  <PresentationFormat>Экран (16:9)</PresentationFormat>
  <Paragraphs>81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Comic Sans MS</vt:lpstr>
      <vt:lpstr>Times New Roman</vt:lpstr>
      <vt:lpstr>Nunito</vt:lpstr>
      <vt:lpstr>Calibri</vt:lpstr>
      <vt:lpstr>Shift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Каб77</dc:creator>
  <cp:lastModifiedBy>User</cp:lastModifiedBy>
  <cp:revision>2</cp:revision>
  <dcterms:modified xsi:type="dcterms:W3CDTF">2017-09-19T14:04:16Z</dcterms:modified>
</cp:coreProperties>
</file>